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35" autoAdjust="0"/>
    <p:restoredTop sz="96797" autoAdjust="0"/>
  </p:normalViewPr>
  <p:slideViewPr>
    <p:cSldViewPr snapToGrid="0" snapToObjects="1">
      <p:cViewPr>
        <p:scale>
          <a:sx n="115" d="100"/>
          <a:sy n="115" d="100"/>
        </p:scale>
        <p:origin x="-546" y="25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(Лист1!$A$2,Лист1!$A$3)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690</c:v>
                </c:pt>
                <c:pt idx="1">
                  <c:v>566.5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dLbl>
              <c:idx val="1"/>
              <c:layout>
                <c:manualLayout>
                  <c:x val="-2.5737386248859042E-3"/>
                  <c:y val="-1.0557546525943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(Лист1!$A$2,Лист1!$A$3)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228.7</c:v>
                </c:pt>
                <c:pt idx="1">
                  <c:v>84.36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05888"/>
        <c:axId val="60807424"/>
      </c:barChart>
      <c:catAx>
        <c:axId val="608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0807424"/>
        <c:crosses val="autoZero"/>
        <c:auto val="1"/>
        <c:lblAlgn val="ctr"/>
        <c:lblOffset val="100"/>
        <c:noMultiLvlLbl val="0"/>
      </c:catAx>
      <c:valAx>
        <c:axId val="6080742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60805888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0.16727</cdr:x>
      <cdr:y>0.11185</cdr:y>
    </cdr:from>
    <cdr:to>
      <cdr:x>0.35258</cdr:x>
      <cdr:y>0.49193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5397" y="2691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7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факт  за    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КВ.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2023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76190" y="33773"/>
            <a:ext cx="1026472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ИСПОЛНЕНИЕ ЗА </a:t>
            </a:r>
            <a:r>
              <a:rPr lang="ru-RU" sz="2600" dirty="0" smtClean="0">
                <a:latin typeface="Muller Narrow Light" pitchFamily="2" charset="0"/>
              </a:rPr>
              <a:t> </a:t>
            </a:r>
            <a:r>
              <a:rPr lang="ru-RU" sz="2400" dirty="0" smtClean="0">
                <a:latin typeface="Muller Narrow Light" pitchFamily="2" charset="0"/>
              </a:rPr>
              <a:t>1 КВ. 2023 ГОДА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4768409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250847" y="1120731"/>
            <a:ext cx="11721064" cy="2526185"/>
            <a:chOff x="585158" y="2175999"/>
            <a:chExt cx="6712843" cy="281073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585158" y="2175999"/>
              <a:ext cx="6712843" cy="2810731"/>
              <a:chOff x="3241583" y="2413837"/>
              <a:chExt cx="6349981" cy="281073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41583" y="2413837"/>
                <a:ext cx="6349981" cy="281073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rgbClr val="008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84,36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8 016,43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ExtraBold" pitchFamily="50" charset="-52"/>
                  </a:rPr>
                  <a:t>566,48</a:t>
                </a:r>
                <a:endParaRPr lang="ru-RU" sz="2800" b="1" dirty="0">
                  <a:latin typeface="Muller Narrow ExtraBold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5"/>
                <a:ext cx="1428165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37 465,43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482,12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29 449,0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2023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4"/>
                <a:ext cx="1327061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2023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85,11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78,6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300039" y="378938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301814" y="4400919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821166" y="4400919"/>
            <a:ext cx="853954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20,0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301814" y="5174936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821166" y="5174935"/>
            <a:ext cx="853954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latin typeface="Muller Narrow Light"/>
              </a:rPr>
              <a:t>6</a:t>
            </a:r>
            <a:r>
              <a:rPr lang="ru-RU" sz="1700" dirty="0" smtClean="0">
                <a:latin typeface="Muller Narrow Light"/>
              </a:rPr>
              <a:t>2,95</a:t>
            </a:r>
            <a:endParaRPr lang="ru-RU" sz="1700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ABA5FC19-1445-A840-9988-AF4773354E5C}"/>
              </a:ext>
            </a:extLst>
          </p:cNvPr>
          <p:cNvSpPr/>
          <p:nvPr/>
        </p:nvSpPr>
        <p:spPr>
          <a:xfrm>
            <a:off x="6851818" y="3398442"/>
            <a:ext cx="5152292" cy="3380427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=""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6866793" y="3416034"/>
            <a:ext cx="5152292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2404B1A-AD13-4D81-A501-FD0FD9074221}"/>
              </a:ext>
            </a:extLst>
          </p:cNvPr>
          <p:cNvSpPr/>
          <p:nvPr/>
        </p:nvSpPr>
        <p:spPr>
          <a:xfrm>
            <a:off x="7373655" y="3398441"/>
            <a:ext cx="47185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301814" y="5926818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21166" y="5926818"/>
            <a:ext cx="853954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1,41</a:t>
            </a:r>
            <a:endParaRPr lang="ru-RU" dirty="0">
              <a:latin typeface="Muller Narrow Light"/>
            </a:endParaRP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1646"/>
              </p:ext>
            </p:extLst>
          </p:nvPr>
        </p:nvGraphicFramePr>
        <p:xfrm>
          <a:off x="6988567" y="4327831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соблюдения </a:t>
            </a:r>
            <a:r>
              <a:rPr lang="ru-RU" sz="1400" dirty="0" smtClean="0"/>
              <a:t>бюджетного</a:t>
            </a:r>
          </a:p>
          <a:p>
            <a:r>
              <a:rPr lang="ru-RU" sz="1400" dirty="0" smtClean="0"/>
              <a:t>законодательства </a:t>
            </a:r>
            <a:r>
              <a:rPr lang="ru-RU" sz="1400" dirty="0"/>
              <a:t>и законодательства в сфере закупок товаров, работ, услуг для обеспечения государственных и муниципальных нужд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95943" y="3067502"/>
            <a:ext cx="121911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=""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="" xmlns:a16="http://schemas.microsoft.com/office/drawing/2014/main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3.1.</a:t>
              </a:r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Эффективность</a:t>
              </a:r>
              <a:r>
                <a:rPr lang="ru-RU" sz="14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=""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5881</TotalTime>
  <Words>717</Words>
  <Application>Microsoft Office PowerPoint</Application>
  <PresentationFormat>Произвольный</PresentationFormat>
  <Paragraphs>119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Трекина А.В.</cp:lastModifiedBy>
  <cp:revision>582</cp:revision>
  <cp:lastPrinted>2023-07-14T13:30:49Z</cp:lastPrinted>
  <dcterms:created xsi:type="dcterms:W3CDTF">2019-09-18T12:34:40Z</dcterms:created>
  <dcterms:modified xsi:type="dcterms:W3CDTF">2023-07-17T07:21:51Z</dcterms:modified>
</cp:coreProperties>
</file>