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>
        <p:scale>
          <a:sx n="115" d="100"/>
          <a:sy n="115" d="100"/>
        </p:scale>
        <p:origin x="-546" y="-7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0167366579177612"/>
          <c:h val="0.804690871974336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795.3</c:v>
                </c:pt>
                <c:pt idx="1">
                  <c:v>690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E4480A"/>
            </a:solidFill>
          </c:spPr>
          <c:invertIfNegative val="0"/>
          <c:dLbls>
            <c:dLbl>
              <c:idx val="1"/>
              <c:layout>
                <c:manualLayout>
                  <c:x val="2.5737386248859042E-3"/>
                  <c:y val="-1.0557546525943717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353</a:t>
                    </a:r>
                    <a:r>
                      <a:rPr lang="en-US" smtClean="0"/>
                      <a:t>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698.27</c:v>
                </c:pt>
                <c:pt idx="1">
                  <c:v>353.7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729792"/>
        <c:axId val="59731328"/>
      </c:barChart>
      <c:catAx>
        <c:axId val="5972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9731328"/>
        <c:crosses val="autoZero"/>
        <c:auto val="1"/>
        <c:lblAlgn val="ctr"/>
        <c:lblOffset val="100"/>
        <c:noMultiLvlLbl val="0"/>
      </c:catAx>
      <c:valAx>
        <c:axId val="5973132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59729792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24.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факт  за 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 </a:t>
            </a:r>
            <a:r>
              <a:rPr lang="en-US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полугодие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2022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года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" y="974919"/>
            <a:ext cx="12239624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071412" y="6758131"/>
            <a:ext cx="994177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0" y="975521"/>
            <a:ext cx="12222756" cy="59329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576190" y="33773"/>
            <a:ext cx="102647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ИСПОЛНЕНИЕ ЗА 1 полугодие</a:t>
            </a:r>
            <a:r>
              <a:rPr lang="ru-RU" sz="2600" dirty="0" smtClean="0">
                <a:latin typeface="Muller Narrow Light" pitchFamily="2" charset="0"/>
              </a:rPr>
              <a:t> 2022 ГОДА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xmlns="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071" y="6908511"/>
            <a:ext cx="1152348" cy="383297"/>
          </a:xfrm>
        </p:spPr>
        <p:txBody>
          <a:bodyPr/>
          <a:lstStyle/>
          <a:p>
            <a:pPr algn="ctr"/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 algn="ctr"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4768409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298020" y="1043492"/>
            <a:ext cx="11721064" cy="2526185"/>
            <a:chOff x="612175" y="2090060"/>
            <a:chExt cx="6712843" cy="281073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12175" y="2090060"/>
              <a:ext cx="6712843" cy="2810731"/>
              <a:chOff x="3267140" y="2327898"/>
              <a:chExt cx="6349981" cy="2810731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67140" y="2327898"/>
                <a:ext cx="6349981" cy="281073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rgbClr val="0082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353,69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16 498,22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ExtraBold" pitchFamily="50" charset="-52"/>
                  </a:rPr>
                  <a:t>690,0</a:t>
                </a:r>
                <a:endParaRPr lang="ru-RU" sz="2800" b="1" dirty="0">
                  <a:latin typeface="Muller Narrow ExtraBold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36 441,55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336,31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19 943,33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2022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2022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=""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48,7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54,7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300039" y="378938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301814" y="4400919"/>
            <a:ext cx="4469124" cy="61948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821166" y="4400919"/>
            <a:ext cx="773065" cy="61948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301814" y="5174936"/>
            <a:ext cx="4469124" cy="6455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821166" y="5174935"/>
            <a:ext cx="773065" cy="58402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350,0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xmlns="" id="{ABA5FC19-1445-A840-9988-AF4773354E5C}"/>
              </a:ext>
            </a:extLst>
          </p:cNvPr>
          <p:cNvSpPr/>
          <p:nvPr/>
        </p:nvSpPr>
        <p:spPr>
          <a:xfrm>
            <a:off x="6851818" y="3398442"/>
            <a:ext cx="5152292" cy="3380427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:a16="http://schemas.microsoft.com/office/drawing/2014/main" xmlns="" id="{E9BC49B5-ADB9-4CE9-8106-312871E8B372}"/>
              </a:ext>
            </a:extLst>
          </p:cNvPr>
          <p:cNvSpPr/>
          <p:nvPr/>
        </p:nvSpPr>
        <p:spPr>
          <a:xfrm>
            <a:off x="6866793" y="3416034"/>
            <a:ext cx="5152292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22404B1A-AD13-4D81-A501-FD0FD9074221}"/>
              </a:ext>
            </a:extLst>
          </p:cNvPr>
          <p:cNvSpPr/>
          <p:nvPr/>
        </p:nvSpPr>
        <p:spPr>
          <a:xfrm>
            <a:off x="7373655" y="3398441"/>
            <a:ext cx="47185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301814" y="5926818"/>
            <a:ext cx="4484614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21166" y="5926818"/>
            <a:ext cx="773065" cy="43589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3,69</a:t>
            </a:r>
            <a:endParaRPr lang="ru-RU" dirty="0">
              <a:latin typeface="Muller Narrow Light"/>
            </a:endParaRPr>
          </a:p>
        </p:txBody>
      </p:sp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850491"/>
              </p:ext>
            </p:extLst>
          </p:nvPr>
        </p:nvGraphicFramePr>
        <p:xfrm>
          <a:off x="7011199" y="4373007"/>
          <a:ext cx="4934456" cy="24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0" y="949169"/>
            <a:ext cx="12239625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955215" y="6816725"/>
            <a:ext cx="128441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5065240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4502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pPr marL="342900" indent="-342900"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соблюдения </a:t>
            </a:r>
            <a:r>
              <a:rPr lang="ru-RU" sz="1400" dirty="0" smtClean="0"/>
              <a:t>бюджетного</a:t>
            </a:r>
          </a:p>
          <a:p>
            <a:r>
              <a:rPr lang="ru-RU" sz="1400" dirty="0" smtClean="0"/>
              <a:t>законодательства </a:t>
            </a:r>
            <a:r>
              <a:rPr lang="ru-RU" sz="1400" dirty="0"/>
              <a:t>и законодательства в сфере закупок товаров, работ, услуг для обеспечения государственных и муниципальных нужд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95943" y="3067502"/>
            <a:ext cx="121911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213338"/>
            <a:ext cx="12239625" cy="53593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xmlns="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:a16="http://schemas.microsoft.com/office/drawing/2014/main" xmlns="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3.1.</a:t>
              </a:r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Эффективность</a:t>
              </a:r>
              <a:r>
                <a:rPr lang="ru-RU" sz="14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119076"/>
            <a:ext cx="12239625" cy="5685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:a16="http://schemas.microsoft.com/office/drawing/2014/main" xmlns="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5651</TotalTime>
  <Words>715</Words>
  <Application>Microsoft Office PowerPoint</Application>
  <PresentationFormat>Произвольный</PresentationFormat>
  <Paragraphs>119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Трекина А.В.</cp:lastModifiedBy>
  <cp:revision>566</cp:revision>
  <cp:lastPrinted>2021-10-18T10:46:40Z</cp:lastPrinted>
  <dcterms:created xsi:type="dcterms:W3CDTF">2019-09-18T12:34:40Z</dcterms:created>
  <dcterms:modified xsi:type="dcterms:W3CDTF">2022-12-15T06:21:29Z</dcterms:modified>
</cp:coreProperties>
</file>